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pl-PL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02D"/>
    <a:srgbClr val="5F8B4E"/>
    <a:srgbClr val="008443"/>
    <a:srgbClr val="1C4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830" autoAdjust="0"/>
  </p:normalViewPr>
  <p:slideViewPr>
    <p:cSldViewPr>
      <p:cViewPr>
        <p:scale>
          <a:sx n="40" d="100"/>
          <a:sy n="40" d="100"/>
        </p:scale>
        <p:origin x="-1854" y="3822"/>
      </p:cViewPr>
      <p:guideLst>
        <p:guide orient="horz" pos="11340"/>
        <p:guide pos="7938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17097-6993-4A0C-8445-A4CA3B034833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85C42-F17E-4C2F-8D27-8DF13346A4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9118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85C42-F17E-4C2F-8D27-8DF13346A4BC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02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90236" y="11184745"/>
            <a:ext cx="21422678" cy="771763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366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492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698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67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0875" y="2313623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90875" y="1526025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28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656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48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313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14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421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558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224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6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12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164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3732" y="1433526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60164" y="753428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936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285" indent="0">
              <a:buNone/>
              <a:defRPr sz="10700"/>
            </a:lvl2pPr>
            <a:lvl3pPr marL="3496563" indent="0">
              <a:buNone/>
              <a:defRPr sz="9200"/>
            </a:lvl3pPr>
            <a:lvl4pPr marL="5244848" indent="0">
              <a:buNone/>
              <a:defRPr sz="7700"/>
            </a:lvl4pPr>
            <a:lvl5pPr marL="6993133" indent="0">
              <a:buNone/>
              <a:defRPr sz="7700"/>
            </a:lvl5pPr>
            <a:lvl6pPr marL="8741418" indent="0">
              <a:buNone/>
              <a:defRPr sz="7700"/>
            </a:lvl6pPr>
            <a:lvl7pPr marL="10489695" indent="0">
              <a:buNone/>
              <a:defRPr sz="7700"/>
            </a:lvl7pPr>
            <a:lvl8pPr marL="12237980" indent="0">
              <a:buNone/>
              <a:defRPr sz="7700"/>
            </a:lvl8pPr>
            <a:lvl9pPr marL="13986266" indent="0">
              <a:buNone/>
              <a:defRPr sz="77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36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659" tIns="174825" rIns="349659" bIns="174825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60158" y="8401063"/>
            <a:ext cx="22682835" cy="23761306"/>
          </a:xfrm>
          <a:prstGeom prst="rect">
            <a:avLst/>
          </a:prstGeom>
        </p:spPr>
        <p:txBody>
          <a:bodyPr vert="horz" lIns="349659" tIns="174825" rIns="349659" bIns="174825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A79D1-2438-4565-B9F3-91866DA27BB6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93850-951A-4A15-8956-BFA80AE2CB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15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3496563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210" indent="-1311210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0958" indent="-1092680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070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8990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27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555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3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2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0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56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84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313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141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969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798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66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32423" y="3539095"/>
            <a:ext cx="23011835" cy="769442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1" name="Obraz 7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" y="-35879"/>
            <a:ext cx="25203144" cy="5028026"/>
          </a:xfrm>
          <a:prstGeom prst="rect">
            <a:avLst/>
          </a:prstGeom>
        </p:spPr>
      </p:pic>
      <p:pic>
        <p:nvPicPr>
          <p:cNvPr id="72" name="Obraz 7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19" b="21642"/>
          <a:stretch/>
        </p:blipFill>
        <p:spPr>
          <a:xfrm>
            <a:off x="-27742" y="30964250"/>
            <a:ext cx="25272000" cy="5084213"/>
          </a:xfrm>
          <a:prstGeom prst="rect">
            <a:avLst/>
          </a:prstGeom>
        </p:spPr>
      </p:pic>
      <p:sp>
        <p:nvSpPr>
          <p:cNvPr id="73" name="Prostokąt 72"/>
          <p:cNvSpPr/>
          <p:nvPr/>
        </p:nvSpPr>
        <p:spPr>
          <a:xfrm>
            <a:off x="15697918" y="34780114"/>
            <a:ext cx="9505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Nazwa Uczelni, Instytutu, Biura projektowego  </a:t>
            </a:r>
          </a:p>
          <a:p>
            <a:pPr algn="ctr"/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Nazwa Katedry, Zespołu, Zakładu</a:t>
            </a:r>
          </a:p>
          <a:p>
            <a:pPr algn="ctr"/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adres         </a:t>
            </a:r>
            <a:r>
              <a:rPr lang="pl-PL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 korespondencyjny</a:t>
            </a:r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pole tekstowe 75"/>
          <p:cNvSpPr txBox="1"/>
          <p:nvPr/>
        </p:nvSpPr>
        <p:spPr>
          <a:xfrm>
            <a:off x="12745591" y="72258"/>
            <a:ext cx="12457559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389" b="1" dirty="0" smtClean="0">
                <a:latin typeface="Arial" panose="020B0604020202020204" pitchFamily="34" charset="0"/>
                <a:cs typeface="Arial" panose="020B0604020202020204" pitchFamily="34" charset="0"/>
              </a:rPr>
              <a:t>Tytuł referatu</a:t>
            </a:r>
            <a:endParaRPr lang="pl-PL" sz="338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pole tekstowe 76"/>
          <p:cNvSpPr txBox="1"/>
          <p:nvPr/>
        </p:nvSpPr>
        <p:spPr>
          <a:xfrm>
            <a:off x="12745591" y="910683"/>
            <a:ext cx="12457734" cy="546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950" dirty="0" smtClean="0">
                <a:latin typeface="Arial" panose="020B0604020202020204" pitchFamily="34" charset="0"/>
                <a:cs typeface="Arial" panose="020B0604020202020204" pitchFamily="34" charset="0"/>
              </a:rPr>
              <a:t>Paper </a:t>
            </a:r>
            <a:r>
              <a:rPr lang="pl-PL" sz="29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2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pole tekstowe 77"/>
          <p:cNvSpPr txBox="1"/>
          <p:nvPr/>
        </p:nvSpPr>
        <p:spPr>
          <a:xfrm>
            <a:off x="12850343" y="1686195"/>
            <a:ext cx="12352807" cy="546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950" dirty="0" smtClean="0">
                <a:latin typeface="Arial" panose="020B0604020202020204" pitchFamily="34" charset="0"/>
                <a:cs typeface="Arial" panose="020B0604020202020204" pitchFamily="34" charset="0"/>
              </a:rPr>
              <a:t>IMIĘ i NAZWISKO 1 </a:t>
            </a:r>
            <a:r>
              <a:rPr lang="pl-PL" sz="29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AUTORA</a:t>
            </a:r>
            <a:r>
              <a:rPr lang="pl-PL" sz="2950" baseline="7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sz="2950" dirty="0">
                <a:latin typeface="Arial" panose="020B0604020202020204" pitchFamily="34" charset="0"/>
                <a:cs typeface="Arial" panose="020B0604020202020204" pitchFamily="34" charset="0"/>
              </a:rPr>
              <a:t>, IMIĘ i </a:t>
            </a:r>
            <a:r>
              <a:rPr lang="pl-PL" sz="2950" dirty="0" smtClean="0">
                <a:latin typeface="Arial" panose="020B0604020202020204" pitchFamily="34" charset="0"/>
                <a:cs typeface="Arial" panose="020B0604020202020204" pitchFamily="34" charset="0"/>
              </a:rPr>
              <a:t>NAZWISKO 2 </a:t>
            </a:r>
            <a:r>
              <a:rPr lang="pl-PL" sz="2950" dirty="0" err="1">
                <a:latin typeface="Arial" panose="020B0604020202020204" pitchFamily="34" charset="0"/>
                <a:cs typeface="Arial" panose="020B0604020202020204" pitchFamily="34" charset="0"/>
              </a:rPr>
              <a:t>AUTORA</a:t>
            </a:r>
            <a:r>
              <a:rPr lang="pl-PL" sz="2950" baseline="7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pl-PL" sz="2950" baseline="7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Prostokąt 81"/>
          <p:cNvSpPr/>
          <p:nvPr/>
        </p:nvSpPr>
        <p:spPr>
          <a:xfrm>
            <a:off x="10945390" y="3564730"/>
            <a:ext cx="12601575" cy="75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Nazwa rozdziału (Arial, rozmiar: 40)</a:t>
            </a:r>
          </a:p>
        </p:txBody>
      </p:sp>
      <p:graphicFrame>
        <p:nvGraphicFramePr>
          <p:cNvPr id="103" name="Tabela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554278"/>
              </p:ext>
            </p:extLst>
          </p:nvPr>
        </p:nvGraphicFramePr>
        <p:xfrm>
          <a:off x="317022" y="29235498"/>
          <a:ext cx="7470074" cy="3860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9783"/>
                <a:gridCol w="1680097"/>
                <a:gridCol w="1680097"/>
                <a:gridCol w="1680097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26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35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1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421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19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104" name="Prostokąt 103"/>
          <p:cNvSpPr/>
          <p:nvPr/>
        </p:nvSpPr>
        <p:spPr>
          <a:xfrm>
            <a:off x="317022" y="4672053"/>
            <a:ext cx="186573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          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rozmiar 28, Tekst w stylu: czcionka Arial, rozmiar 28</a:t>
            </a:r>
          </a:p>
          <a:p>
            <a:pPr algn="just"/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28.</a:t>
            </a: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Prostokąt 107"/>
          <p:cNvSpPr/>
          <p:nvPr/>
        </p:nvSpPr>
        <p:spPr>
          <a:xfrm>
            <a:off x="141722" y="9315157"/>
            <a:ext cx="1260157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sz="4000" b="1" dirty="0" smtClean="0">
                <a:solidFill>
                  <a:srgbClr val="1C45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Metodyka badań:</a:t>
            </a:r>
          </a:p>
        </p:txBody>
      </p:sp>
      <p:sp>
        <p:nvSpPr>
          <p:cNvPr id="111" name="Prostokąt 110"/>
          <p:cNvSpPr/>
          <p:nvPr/>
        </p:nvSpPr>
        <p:spPr>
          <a:xfrm>
            <a:off x="287597" y="10297394"/>
            <a:ext cx="214416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Arial.</a:t>
            </a: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Prostokąt 111"/>
          <p:cNvSpPr/>
          <p:nvPr/>
        </p:nvSpPr>
        <p:spPr>
          <a:xfrm>
            <a:off x="844619" y="12097594"/>
            <a:ext cx="2088463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Arial.</a:t>
            </a:r>
          </a:p>
        </p:txBody>
      </p:sp>
      <p:sp>
        <p:nvSpPr>
          <p:cNvPr id="114" name="Prostokąt 113"/>
          <p:cNvSpPr/>
          <p:nvPr/>
        </p:nvSpPr>
        <p:spPr>
          <a:xfrm>
            <a:off x="833481" y="14329842"/>
            <a:ext cx="208957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1" name="Elipsa 120"/>
          <p:cNvSpPr/>
          <p:nvPr/>
        </p:nvSpPr>
        <p:spPr>
          <a:xfrm>
            <a:off x="277236" y="12924153"/>
            <a:ext cx="576064" cy="553301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rostokąt 121"/>
          <p:cNvSpPr/>
          <p:nvPr/>
        </p:nvSpPr>
        <p:spPr>
          <a:xfrm>
            <a:off x="370093" y="1292415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Elipsa 122"/>
          <p:cNvSpPr/>
          <p:nvPr/>
        </p:nvSpPr>
        <p:spPr>
          <a:xfrm>
            <a:off x="275145" y="14910084"/>
            <a:ext cx="576064" cy="553301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4" name="Prostokąt 123"/>
          <p:cNvSpPr/>
          <p:nvPr/>
        </p:nvSpPr>
        <p:spPr>
          <a:xfrm>
            <a:off x="368002" y="1491008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5" name="Elipsa 124"/>
          <p:cNvSpPr/>
          <p:nvPr/>
        </p:nvSpPr>
        <p:spPr>
          <a:xfrm>
            <a:off x="286116" y="16420635"/>
            <a:ext cx="576064" cy="553301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Prostokąt 125"/>
          <p:cNvSpPr/>
          <p:nvPr/>
        </p:nvSpPr>
        <p:spPr>
          <a:xfrm>
            <a:off x="378973" y="1642063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Prostokąt 128"/>
          <p:cNvSpPr/>
          <p:nvPr/>
        </p:nvSpPr>
        <p:spPr>
          <a:xfrm>
            <a:off x="9486596" y="19488498"/>
            <a:ext cx="1551916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28, Tekst w stylu: czcionka Arial, rozmiar 28. </a:t>
            </a:r>
          </a:p>
        </p:txBody>
      </p:sp>
      <p:sp>
        <p:nvSpPr>
          <p:cNvPr id="131" name="Prostokąt 130"/>
          <p:cNvSpPr/>
          <p:nvPr/>
        </p:nvSpPr>
        <p:spPr>
          <a:xfrm>
            <a:off x="216199" y="24266946"/>
            <a:ext cx="193701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28. Tekst w stylu: czcionka Arial, rozmiar 28, Tekst w stylu: czcionka Arial, rozmiar 28, Tekst w stylu: czcionka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800" dirty="0"/>
          </a:p>
        </p:txBody>
      </p:sp>
      <p:sp>
        <p:nvSpPr>
          <p:cNvPr id="138" name="Prostokąt 137"/>
          <p:cNvSpPr/>
          <p:nvPr/>
        </p:nvSpPr>
        <p:spPr>
          <a:xfrm>
            <a:off x="9322381" y="25255973"/>
            <a:ext cx="81536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28. Tekst w stylu: czcionka Arial, rozmiar 28, Tekst w stylu: czcionka Arial, rozmiar 28, Tekst w stylu: czcionka Arial, rozmiar 28, Tekst w stylu: czcionka Arial, rozmiar 28.</a:t>
            </a:r>
            <a:endParaRPr lang="pl-PL" sz="2800" dirty="0"/>
          </a:p>
        </p:txBody>
      </p:sp>
      <p:sp>
        <p:nvSpPr>
          <p:cNvPr id="139" name="Prostokąt 138"/>
          <p:cNvSpPr/>
          <p:nvPr/>
        </p:nvSpPr>
        <p:spPr>
          <a:xfrm>
            <a:off x="7993063" y="29073479"/>
            <a:ext cx="167517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stylu: czcionka Arial, rozmiar 28,</a:t>
            </a:r>
            <a:endParaRPr 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7986543" y="30375427"/>
            <a:ext cx="9727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</a:t>
            </a:r>
            <a:endParaRPr 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28.</a:t>
            </a: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Prostokąt 139"/>
          <p:cNvSpPr/>
          <p:nvPr/>
        </p:nvSpPr>
        <p:spPr>
          <a:xfrm>
            <a:off x="-20028" y="34810892"/>
            <a:ext cx="968549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UCZELNI</a:t>
            </a:r>
          </a:p>
          <a:p>
            <a:pPr algn="ctr"/>
            <a:endParaRPr lang="pl-PL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rostokąt 140"/>
          <p:cNvSpPr/>
          <p:nvPr/>
        </p:nvSpPr>
        <p:spPr>
          <a:xfrm>
            <a:off x="10287980" y="34810422"/>
            <a:ext cx="432982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WYDZIAŁU</a:t>
            </a:r>
          </a:p>
          <a:p>
            <a:pPr algn="ctr"/>
            <a:endParaRPr lang="pl-PL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Prostokąt 143"/>
          <p:cNvSpPr/>
          <p:nvPr/>
        </p:nvSpPr>
        <p:spPr>
          <a:xfrm>
            <a:off x="-71419" y="9284379"/>
            <a:ext cx="25315677" cy="769442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3" name="Prostokąt 142"/>
          <p:cNvSpPr/>
          <p:nvPr/>
        </p:nvSpPr>
        <p:spPr>
          <a:xfrm>
            <a:off x="-71418" y="9291100"/>
            <a:ext cx="101527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Nazwa rozdziału (Arial, rozmiar: 40)</a:t>
            </a:r>
          </a:p>
        </p:txBody>
      </p:sp>
      <p:sp>
        <p:nvSpPr>
          <p:cNvPr id="146" name="Prostokąt 145"/>
          <p:cNvSpPr/>
          <p:nvPr/>
        </p:nvSpPr>
        <p:spPr>
          <a:xfrm>
            <a:off x="864271" y="16202050"/>
            <a:ext cx="208957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28, Tekst w stylu: czcionka Arial, rozmiar </a:t>
            </a: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19026746" y="4672053"/>
            <a:ext cx="5863195" cy="461232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ole tekstowe 16"/>
          <p:cNvSpPr txBox="1"/>
          <p:nvPr/>
        </p:nvSpPr>
        <p:spPr>
          <a:xfrm>
            <a:off x="19397381" y="5547055"/>
            <a:ext cx="5040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/>
              <a:t>Przykładowe rozmieszczenie rysunku</a:t>
            </a:r>
            <a:endParaRPr lang="pl-PL" sz="6000" dirty="0"/>
          </a:p>
        </p:txBody>
      </p:sp>
      <p:sp>
        <p:nvSpPr>
          <p:cNvPr id="147" name="Prostokąt 146"/>
          <p:cNvSpPr/>
          <p:nvPr/>
        </p:nvSpPr>
        <p:spPr>
          <a:xfrm>
            <a:off x="21760042" y="10239950"/>
            <a:ext cx="3192342" cy="777798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8" name="pole tekstowe 147"/>
          <p:cNvSpPr txBox="1"/>
          <p:nvPr/>
        </p:nvSpPr>
        <p:spPr>
          <a:xfrm>
            <a:off x="21958343" y="13477454"/>
            <a:ext cx="2744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/>
              <a:t>Przykładowe rozmieszczenie rysunku</a:t>
            </a:r>
          </a:p>
        </p:txBody>
      </p:sp>
      <p:sp>
        <p:nvSpPr>
          <p:cNvPr id="150" name="Prostokąt 149"/>
          <p:cNvSpPr/>
          <p:nvPr/>
        </p:nvSpPr>
        <p:spPr>
          <a:xfrm>
            <a:off x="-70537" y="18296621"/>
            <a:ext cx="25338794" cy="769442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1" name="Prostokąt 150"/>
          <p:cNvSpPr/>
          <p:nvPr/>
        </p:nvSpPr>
        <p:spPr>
          <a:xfrm>
            <a:off x="15115544" y="18303342"/>
            <a:ext cx="101527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Nazwa rozdziału (Arial, rozmiar: 40)</a:t>
            </a:r>
          </a:p>
        </p:txBody>
      </p:sp>
      <p:sp>
        <p:nvSpPr>
          <p:cNvPr id="152" name="Prostokąt 151"/>
          <p:cNvSpPr/>
          <p:nvPr/>
        </p:nvSpPr>
        <p:spPr>
          <a:xfrm>
            <a:off x="317022" y="19395949"/>
            <a:ext cx="9099473" cy="487099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3" name="pole tekstowe 152"/>
          <p:cNvSpPr txBox="1"/>
          <p:nvPr/>
        </p:nvSpPr>
        <p:spPr>
          <a:xfrm>
            <a:off x="780294" y="20505366"/>
            <a:ext cx="78227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/>
              <a:t>Przykładowe rozmieszczenie rysunku</a:t>
            </a:r>
            <a:endParaRPr lang="pl-PL" sz="6000" dirty="0"/>
          </a:p>
        </p:txBody>
      </p:sp>
      <p:sp>
        <p:nvSpPr>
          <p:cNvPr id="18" name="Prostokąt 17"/>
          <p:cNvSpPr/>
          <p:nvPr/>
        </p:nvSpPr>
        <p:spPr>
          <a:xfrm>
            <a:off x="9456703" y="22597041"/>
            <a:ext cx="154332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Tekst w stylu: czcionka Arial, rozmiar 28, Tekst w stylu: czcionka Arial, rozmiar 28, Tekst w stylu: czcionka Arial, rozmiar 28. Tekst w stylu: czcionka Arial, rozmiar 28, Tekst w stylu: czcionka Arial, rozmiar 28, Tekst w stylu: czcionka Arial, rozmiar 28, Tekst w stylu: czcionka Arial, rozmiar 28.</a:t>
            </a:r>
            <a:endParaRPr lang="pl-PL" sz="2800" dirty="0"/>
          </a:p>
        </p:txBody>
      </p:sp>
      <p:sp>
        <p:nvSpPr>
          <p:cNvPr id="154" name="Prostokąt 153"/>
          <p:cNvSpPr/>
          <p:nvPr/>
        </p:nvSpPr>
        <p:spPr>
          <a:xfrm>
            <a:off x="348494" y="25255973"/>
            <a:ext cx="8973887" cy="261247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5" name="pole tekstowe 154"/>
          <p:cNvSpPr txBox="1"/>
          <p:nvPr/>
        </p:nvSpPr>
        <p:spPr>
          <a:xfrm>
            <a:off x="932651" y="25592712"/>
            <a:ext cx="78227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dirty="0" smtClean="0"/>
              <a:t>Przykładowe rozmieszczenie rysunku</a:t>
            </a:r>
            <a:endParaRPr lang="pl-PL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Prostokąt 156"/>
              <p:cNvSpPr/>
              <p:nvPr/>
            </p:nvSpPr>
            <p:spPr>
              <a:xfrm>
                <a:off x="20450534" y="24000896"/>
                <a:ext cx="3521284" cy="1324017"/>
              </a:xfrm>
              <a:prstGeom prst="rect">
                <a:avLst/>
              </a:prstGeom>
              <a:ln>
                <a:solidFill>
                  <a:srgbClr val="5F8B4E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800" i="1">
                          <a:latin typeface="Cambria Math"/>
                        </a:rPr>
                        <m:t>𝐶𝑃𝐼</m:t>
                      </m:r>
                      <m:r>
                        <a:rPr lang="pl-PL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28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sz="2800" i="1">
                                  <a:latin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pl-PL" sz="2800" i="1">
                                  <a:latin typeface="Cambria Math"/>
                                </a:rPr>
                                <m:t>𝑠𝑤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l-PL" sz="2800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pl-PL" sz="2800" i="1">
                                      <a:latin typeface="Cambria Math"/>
                                    </a:rPr>
                                    <m:t>𝑐𝑡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l-PL" sz="28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pl-PL" sz="2800" i="1">
                                      <a:latin typeface="Cambria Math"/>
                                    </a:rPr>
                                    <m:t>𝑐𝑚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pl-PL" sz="2800" i="1">
                          <a:latin typeface="Cambria Math"/>
                        </a:rPr>
                        <m:t>           [ − ]</m:t>
                      </m:r>
                    </m:oMath>
                  </m:oMathPara>
                </a14:m>
                <a:endParaRPr lang="pl-PL" sz="2800" dirty="0"/>
              </a:p>
            </p:txBody>
          </p:sp>
        </mc:Choice>
        <mc:Fallback xmlns="">
          <p:sp>
            <p:nvSpPr>
              <p:cNvPr id="157" name="Prostokąt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0534" y="24000896"/>
                <a:ext cx="3521284" cy="132401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rgbClr val="5F8B4E"/>
                </a:solidFill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8" name="Tabela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42429"/>
              </p:ext>
            </p:extLst>
          </p:nvPr>
        </p:nvGraphicFramePr>
        <p:xfrm>
          <a:off x="18035831" y="30459634"/>
          <a:ext cx="6804128" cy="184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3171"/>
                <a:gridCol w="1530319"/>
                <a:gridCol w="1530319"/>
                <a:gridCol w="1530319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5F8B4E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26504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44016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35270">
                <a:tc>
                  <a:txBody>
                    <a:bodyPr/>
                    <a:lstStyle/>
                    <a:p>
                      <a:pPr marL="0" marR="0" indent="0" algn="ctr" defTabSz="34965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D900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Dane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159" name="Prostokąt 158"/>
          <p:cNvSpPr/>
          <p:nvPr/>
        </p:nvSpPr>
        <p:spPr>
          <a:xfrm>
            <a:off x="17508712" y="25328392"/>
            <a:ext cx="7413928" cy="261247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0" name="pole tekstowe 159"/>
          <p:cNvSpPr txBox="1"/>
          <p:nvPr/>
        </p:nvSpPr>
        <p:spPr>
          <a:xfrm>
            <a:off x="17926739" y="25404127"/>
            <a:ext cx="65778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 smtClean="0"/>
              <a:t>Przykładowe rozmieszczenie rysunku</a:t>
            </a:r>
            <a:endParaRPr lang="pl-PL" sz="5400" dirty="0"/>
          </a:p>
        </p:txBody>
      </p:sp>
      <p:sp>
        <p:nvSpPr>
          <p:cNvPr id="161" name="Prostokąt 160"/>
          <p:cNvSpPr/>
          <p:nvPr/>
        </p:nvSpPr>
        <p:spPr>
          <a:xfrm>
            <a:off x="-94536" y="28236712"/>
            <a:ext cx="25297686" cy="769442"/>
          </a:xfrm>
          <a:prstGeom prst="rect">
            <a:avLst/>
          </a:prstGeom>
          <a:solidFill>
            <a:srgbClr val="5F8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2" name="Prostokąt 161"/>
          <p:cNvSpPr/>
          <p:nvPr/>
        </p:nvSpPr>
        <p:spPr>
          <a:xfrm>
            <a:off x="-94535" y="28243433"/>
            <a:ext cx="101527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Nazwa rozdziału (Arial, rozmiar: 40)</a:t>
            </a:r>
          </a:p>
        </p:txBody>
      </p:sp>
    </p:spTree>
    <p:extLst>
      <p:ext uri="{BB962C8B-B14F-4D97-AF65-F5344CB8AC3E}">
        <p14:creationId xmlns:p14="http://schemas.microsoft.com/office/powerpoint/2010/main" val="266461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</TotalTime>
  <Words>1139</Words>
  <Application>Microsoft Office PowerPoint</Application>
  <PresentationFormat>Niestandardowy</PresentationFormat>
  <Paragraphs>100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Company>MBoX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Adas</dc:creator>
  <cp:lastModifiedBy>user</cp:lastModifiedBy>
  <cp:revision>103</cp:revision>
  <dcterms:created xsi:type="dcterms:W3CDTF">2016-09-29T20:00:25Z</dcterms:created>
  <dcterms:modified xsi:type="dcterms:W3CDTF">2026-03-11T19:41:04Z</dcterms:modified>
</cp:coreProperties>
</file>