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14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B91DA-B294-4958-97F1-7F860E6AD6A3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62659-A160-4C64-AD9D-1E298606F8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691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62659-A160-4C64-AD9D-1E298606F82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35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54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747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34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35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21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60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16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255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24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875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627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4F4D8-A5C4-4B50-9762-3FBAEEB64168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C825A-14EF-472D-B664-4D07C088CF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114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43995" cy="1824227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51520" y="192367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atin typeface="Arial" pitchFamily="34" charset="0"/>
                <a:cs typeface="Arial" pitchFamily="34" charset="0"/>
              </a:rPr>
              <a:t>Tytuł referatu</a:t>
            </a:r>
          </a:p>
          <a:p>
            <a:pPr algn="ctr"/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255112" y="329183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latin typeface="Arial" pitchFamily="34" charset="0"/>
                <a:cs typeface="Arial" pitchFamily="34" charset="0"/>
              </a:rPr>
              <a:t>Autorzy:</a:t>
            </a: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5292080" y="4281725"/>
            <a:ext cx="3744592" cy="7386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Nazwa Uczelni, Instytutu, Biura projektowego  </a:t>
            </a:r>
          </a:p>
          <a:p>
            <a:pPr algn="ctr"/>
            <a:r>
              <a:rPr lang="pl-P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Nazwa Katedry, Zespołu, Zakładu</a:t>
            </a:r>
          </a:p>
          <a:p>
            <a:pPr algn="ctr"/>
            <a:r>
              <a:rPr lang="pl-P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adres         </a:t>
            </a:r>
            <a:r>
              <a:rPr lang="pl-PL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e-mail korespondencyjny</a:t>
            </a:r>
            <a:r>
              <a:rPr lang="pl-P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79512" y="3943171"/>
            <a:ext cx="1880320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pl-PL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LOGO UCZELNI/</a:t>
            </a:r>
          </a:p>
          <a:p>
            <a:pPr algn="ctr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INSTYTUTU/</a:t>
            </a:r>
          </a:p>
          <a:p>
            <a:pPr algn="ctr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FIRMY</a:t>
            </a:r>
          </a:p>
          <a:p>
            <a:pPr algn="ctr"/>
            <a:endParaRPr lang="pl-PL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483768" y="3943171"/>
            <a:ext cx="1520280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pl-PL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LOGO WYDZIAŁU</a:t>
            </a:r>
          </a:p>
          <a:p>
            <a:pPr algn="ctr"/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914752" y="2769632"/>
            <a:ext cx="1223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i="1" dirty="0" smtClean="0">
                <a:latin typeface="Arial" pitchFamily="34" charset="0"/>
                <a:cs typeface="Arial" pitchFamily="34" charset="0"/>
              </a:rPr>
              <a:t>Paper </a:t>
            </a:r>
            <a:r>
              <a:rPr lang="pl-PL" i="1" dirty="0" err="1" smtClean="0">
                <a:latin typeface="Arial" pitchFamily="34" charset="0"/>
                <a:cs typeface="Arial" pitchFamily="34" charset="0"/>
              </a:rPr>
              <a:t>title</a:t>
            </a:r>
            <a:endParaRPr lang="pl-PL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8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95486"/>
            <a:ext cx="8229600" cy="85725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52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</Words>
  <Application>Microsoft Office PowerPoint</Application>
  <PresentationFormat>Pokaz na ekranie (16:9)</PresentationFormat>
  <Paragraphs>14</Paragraphs>
  <Slides>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</cp:lastModifiedBy>
  <cp:revision>7</cp:revision>
  <dcterms:created xsi:type="dcterms:W3CDTF">2024-04-14T17:55:06Z</dcterms:created>
  <dcterms:modified xsi:type="dcterms:W3CDTF">2026-03-11T19:46:27Z</dcterms:modified>
</cp:coreProperties>
</file>