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5203150" cy="36004500"/>
  <p:notesSz cx="6858000" cy="9144000"/>
  <p:defaultTextStyle>
    <a:defPPr>
      <a:defRPr lang="pl-PL"/>
    </a:defPPr>
    <a:lvl1pPr algn="l" defTabSz="3497263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1747838" indent="-1290638" algn="l" defTabSz="3497263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3497263" indent="-2582863" algn="l" defTabSz="3497263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5245100" indent="-3873500" algn="l" defTabSz="3497263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6994525" indent="-5165725" algn="l" defTabSz="3497263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69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002D"/>
    <a:srgbClr val="5F8B4E"/>
    <a:srgbClr val="008443"/>
    <a:srgbClr val="1C4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830" autoAdjust="0"/>
  </p:normalViewPr>
  <p:slideViewPr>
    <p:cSldViewPr>
      <p:cViewPr>
        <p:scale>
          <a:sx n="40" d="100"/>
          <a:sy n="40" d="100"/>
        </p:scale>
        <p:origin x="-1854" y="-84"/>
      </p:cViewPr>
      <p:guideLst>
        <p:guide orient="horz" pos="11340"/>
        <p:guide pos="7938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349758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349758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C8A1E9-EA48-4CA1-BDE9-0525E6531DF3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349758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349758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7347907-6A50-4506-A661-A1A8F28BD61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136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410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69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9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9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9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9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497263" fontAlgn="base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497263" fontAlgn="base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497263" fontAlgn="base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497263" fontAlgn="base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3497263" fontAlgn="base">
              <a:spcBef>
                <a:spcPct val="0"/>
              </a:spcBef>
              <a:spcAft>
                <a:spcPct val="0"/>
              </a:spcAft>
              <a:defRPr/>
            </a:pPr>
            <a:fld id="{4993A0F7-75EF-407D-A5DD-EFE4056A4C6E}" type="slidenum">
              <a:rPr lang="pl-PL" sz="1200" smtClean="0"/>
              <a:pPr defTabSz="3497263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l-PL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90236" y="11184745"/>
            <a:ext cx="21422678" cy="7717631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6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4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3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1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CD953-0FB6-4E27-AA01-EFE8A29078B2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76A93-C9EC-4D00-A8B0-E4E422BDADD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913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48620-525A-4F23-8602-E06142C5EF41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6B34C-D6D9-457A-A3E1-BBDD57E0C46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384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50362545" y="7567613"/>
            <a:ext cx="15629453" cy="1612868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474184" y="7567613"/>
            <a:ext cx="46468308" cy="1612868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5D20-CF4A-482D-83BA-E23C93019285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5ACB2-911C-4F31-B319-42951AAAD2D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8531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3C9F9-2A4B-46CA-8784-D3794BEF8B1A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7BC87-BADA-46CF-A968-C428B884204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799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90875" y="2313623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990875" y="1526025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285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656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484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3133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141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7525A-7C07-4A1E-B587-039721EC4FF3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E6343-B041-4D31-B0AD-C36C3198697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666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474184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4943117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7C5B6-36DC-446D-8F55-AAACD6F7651E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93FD-D6BD-4B23-9D12-DB931B300E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427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2802854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2802854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557F7-47F9-460A-B626-1A9945E3CF27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DB6C4-271B-497F-8ABC-B284D072FDF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008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58BE3-023E-4BA5-A972-E0ABCB1660A1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D6C92-D860-436A-85BE-9505786494D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515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E315-9429-47E8-9921-D33C50FC8D27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3966B-6C43-4612-90A3-069702CA0A7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482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164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53732" y="1433526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260164" y="753428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9A40-8BBC-4E3F-9DC6-1374C02C099F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F01E7-B6B6-49B7-95B2-9E8F5A04BC5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604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 rtlCol="0">
            <a:normAutofit/>
          </a:bodyPr>
          <a:lstStyle>
            <a:lvl1pPr marL="0" indent="0">
              <a:buNone/>
              <a:defRPr sz="12200"/>
            </a:lvl1pPr>
            <a:lvl2pPr marL="1748285" indent="0">
              <a:buNone/>
              <a:defRPr sz="10700"/>
            </a:lvl2pPr>
            <a:lvl3pPr marL="3496563" indent="0">
              <a:buNone/>
              <a:defRPr sz="9200"/>
            </a:lvl3pPr>
            <a:lvl4pPr marL="5244848" indent="0">
              <a:buNone/>
              <a:defRPr sz="7700"/>
            </a:lvl4pPr>
            <a:lvl5pPr marL="6993133" indent="0">
              <a:buNone/>
              <a:defRPr sz="7700"/>
            </a:lvl5pPr>
            <a:lvl6pPr marL="8741418" indent="0">
              <a:buNone/>
              <a:defRPr sz="7700"/>
            </a:lvl6pPr>
            <a:lvl7pPr marL="10489695" indent="0">
              <a:buNone/>
              <a:defRPr sz="7700"/>
            </a:lvl7pPr>
            <a:lvl8pPr marL="12237980" indent="0">
              <a:buNone/>
              <a:defRPr sz="7700"/>
            </a:lvl8pPr>
            <a:lvl9pPr marL="13986266" indent="0">
              <a:buNone/>
              <a:defRPr sz="77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E5042-C950-4249-9764-EE044C16F65B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8652B-1EAF-4126-8218-2ECE88964F5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458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9659" tIns="174825" rIns="349659" bIns="1748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1260475" y="8401050"/>
            <a:ext cx="22682200" cy="2376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9659" tIns="174825" rIns="349659" bIns="174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260475" y="33370838"/>
            <a:ext cx="5880100" cy="1917700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l" defTabSz="3497580" fontAlgn="auto">
              <a:spcBef>
                <a:spcPts val="0"/>
              </a:spcBef>
              <a:spcAft>
                <a:spcPts val="0"/>
              </a:spcAft>
              <a:defRPr sz="4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3178E9-F536-4550-AEA3-D60FBD92E112}" type="datetimeFigureOut">
              <a:rPr lang="pl-PL"/>
              <a:pPr>
                <a:defRPr/>
              </a:pPr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8610600" y="33370838"/>
            <a:ext cx="7981950" cy="1917700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ctr" defTabSz="3497580" fontAlgn="auto">
              <a:spcBef>
                <a:spcPts val="0"/>
              </a:spcBef>
              <a:spcAft>
                <a:spcPts val="0"/>
              </a:spcAft>
              <a:defRPr sz="4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18062575" y="33370838"/>
            <a:ext cx="5880100" cy="1917700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r" defTabSz="3497580" fontAlgn="auto">
              <a:spcBef>
                <a:spcPts val="0"/>
              </a:spcBef>
              <a:spcAft>
                <a:spcPts val="0"/>
              </a:spcAft>
              <a:defRPr sz="4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11E1FB-6D37-45F5-B1E3-489638BEAC7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3495675" rtl="0" eaLnBrk="0" fontAlgn="base" hangingPunct="0">
        <a:spcBef>
          <a:spcPct val="0"/>
        </a:spcBef>
        <a:spcAft>
          <a:spcPct val="0"/>
        </a:spcAft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495675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2pPr>
      <a:lvl3pPr algn="ctr" defTabSz="3495675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3pPr>
      <a:lvl4pPr algn="ctr" defTabSz="3495675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4pPr>
      <a:lvl5pPr algn="ctr" defTabSz="3495675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5pPr>
      <a:lvl6pPr marL="457200" algn="ctr" defTabSz="3495675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6pPr>
      <a:lvl7pPr marL="914400" algn="ctr" defTabSz="3495675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7pPr>
      <a:lvl8pPr marL="1371600" algn="ctr" defTabSz="3495675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8pPr>
      <a:lvl9pPr marL="1828800" algn="ctr" defTabSz="3495675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9pPr>
    </p:titleStyle>
    <p:bodyStyle>
      <a:lvl1pPr marL="1309688" indent="-1309688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0038" indent="-1092200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0388" indent="-873125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18225" indent="-873125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6063" indent="-873125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555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383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212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040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28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656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484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313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141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8969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3798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6266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32025" y="3538538"/>
            <a:ext cx="23012400" cy="769937"/>
          </a:xfrm>
          <a:prstGeom prst="rect">
            <a:avLst/>
          </a:prstGeom>
          <a:solidFill>
            <a:srgbClr val="5F8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2051" name="Obraz 7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35927"/>
            <a:ext cx="25203149" cy="5028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Obraz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18" b="21642"/>
          <a:stretch>
            <a:fillRect/>
          </a:stretch>
        </p:blipFill>
        <p:spPr bwMode="auto">
          <a:xfrm>
            <a:off x="-26988" y="30964188"/>
            <a:ext cx="25271413" cy="508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Prostokąt 72"/>
          <p:cNvSpPr>
            <a:spLocks noChangeArrowheads="1"/>
          </p:cNvSpPr>
          <p:nvPr/>
        </p:nvSpPr>
        <p:spPr bwMode="auto">
          <a:xfrm>
            <a:off x="15697200" y="34780538"/>
            <a:ext cx="95059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charset="0"/>
              </a:rPr>
              <a:t>Name of the University, Institute, Design Office</a:t>
            </a:r>
            <a:endParaRPr lang="pl-PL" sz="200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en-US" sz="2000">
                <a:solidFill>
                  <a:schemeClr val="bg1"/>
                </a:solidFill>
                <a:latin typeface="Arial" charset="0"/>
              </a:rPr>
              <a:t>Name of the Department, Team, </a:t>
            </a:r>
            <a:r>
              <a:rPr lang="pl-PL" sz="2000">
                <a:solidFill>
                  <a:schemeClr val="bg1"/>
                </a:solidFill>
                <a:latin typeface="Arial" charset="0"/>
              </a:rPr>
              <a:t>Group</a:t>
            </a:r>
          </a:p>
          <a:p>
            <a:pPr algn="ctr"/>
            <a:r>
              <a:rPr lang="en-US" sz="2000">
                <a:solidFill>
                  <a:schemeClr val="bg1"/>
                </a:solidFill>
                <a:latin typeface="Arial" charset="0"/>
              </a:rPr>
              <a:t>e-mail address for correspondence</a:t>
            </a:r>
            <a:endParaRPr lang="pl-PL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6" name="pole tekstowe 75"/>
          <p:cNvSpPr txBox="1"/>
          <p:nvPr/>
        </p:nvSpPr>
        <p:spPr>
          <a:xfrm>
            <a:off x="12746038" y="73025"/>
            <a:ext cx="12457112" cy="612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389" b="1" dirty="0">
                <a:latin typeface="Arial" panose="020B0604020202020204" pitchFamily="34" charset="0"/>
                <a:cs typeface="Arial" panose="020B0604020202020204" pitchFamily="34" charset="0"/>
              </a:rPr>
              <a:t>Title paper</a:t>
            </a:r>
            <a:endParaRPr lang="en-US" sz="338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pole tekstowe 77"/>
          <p:cNvSpPr txBox="1"/>
          <p:nvPr/>
        </p:nvSpPr>
        <p:spPr>
          <a:xfrm>
            <a:off x="12850813" y="1685925"/>
            <a:ext cx="12352337" cy="54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50" dirty="0">
                <a:latin typeface="Arial" panose="020B0604020202020204" pitchFamily="34" charset="0"/>
                <a:cs typeface="Arial" panose="020B0604020202020204" pitchFamily="34" charset="0"/>
              </a:rPr>
              <a:t>NAME and SURNAME </a:t>
            </a:r>
            <a:r>
              <a:rPr lang="en-US" sz="2950" dirty="0" err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en-US" sz="2950" baseline="70000" dirty="0" err="1">
                <a:latin typeface="Arial" panose="020B0604020202020204" pitchFamily="34" charset="0"/>
                <a:cs typeface="Arial" panose="020B0604020202020204" pitchFamily="34" charset="0"/>
              </a:rPr>
              <a:t>a,b</a:t>
            </a:r>
            <a:endParaRPr lang="en-US" sz="2950" baseline="7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6" name="Prostokąt 81"/>
          <p:cNvSpPr>
            <a:spLocks noChangeArrowheads="1"/>
          </p:cNvSpPr>
          <p:nvPr/>
        </p:nvSpPr>
        <p:spPr bwMode="auto">
          <a:xfrm>
            <a:off x="10945813" y="3563938"/>
            <a:ext cx="126015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Arial" charset="0"/>
              </a:rPr>
              <a:t>Chapter name (Arial, size: 40)</a:t>
            </a:r>
          </a:p>
        </p:txBody>
      </p:sp>
      <p:graphicFrame>
        <p:nvGraphicFramePr>
          <p:cNvPr id="103" name="Tabela 102"/>
          <p:cNvGraphicFramePr>
            <a:graphicFrameLocks noGrp="1"/>
          </p:cNvGraphicFramePr>
          <p:nvPr/>
        </p:nvGraphicFramePr>
        <p:xfrm>
          <a:off x="317500" y="29235400"/>
          <a:ext cx="7469189" cy="3860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9495"/>
                <a:gridCol w="1679898"/>
                <a:gridCol w="1679898"/>
                <a:gridCol w="1679898"/>
              </a:tblGrid>
              <a:tr h="432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5F8B4E"/>
                    </a:solidFill>
                  </a:tcPr>
                </a:tc>
              </a:tr>
              <a:tr h="432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  <a:tr h="3264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  <a:tr h="315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  <a:tr h="3352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  <a:tr h="315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  <a:tr h="315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  <a:tr h="4211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  <a:tr h="319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  <a:tr h="648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5" marR="44445" marT="0" marB="0" anchor="ctr"/>
                </a:tc>
              </a:tr>
            </a:tbl>
          </a:graphicData>
        </a:graphic>
      </p:graphicFrame>
      <p:sp>
        <p:nvSpPr>
          <p:cNvPr id="2114" name="Prostokąt 103"/>
          <p:cNvSpPr>
            <a:spLocks noChangeArrowheads="1"/>
          </p:cNvSpPr>
          <p:nvPr/>
        </p:nvSpPr>
        <p:spPr bwMode="auto">
          <a:xfrm>
            <a:off x="317500" y="4672013"/>
            <a:ext cx="186563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 b="1">
                <a:latin typeface="Arial" charset="0"/>
              </a:rPr>
              <a:t>	 </a:t>
            </a:r>
            <a:r>
              <a:rPr lang="en-US" sz="2800">
                <a:latin typeface="Arial" charset="0"/>
              </a:rPr>
              <a:t>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28.</a:t>
            </a:r>
          </a:p>
        </p:txBody>
      </p:sp>
      <p:sp>
        <p:nvSpPr>
          <p:cNvPr id="2115" name="Prostokąt 107"/>
          <p:cNvSpPr>
            <a:spLocks noChangeArrowheads="1"/>
          </p:cNvSpPr>
          <p:nvPr/>
        </p:nvSpPr>
        <p:spPr bwMode="auto">
          <a:xfrm>
            <a:off x="141288" y="9315450"/>
            <a:ext cx="126015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l-PL" sz="4000" b="1">
                <a:solidFill>
                  <a:srgbClr val="1C4585"/>
                </a:solidFill>
                <a:latin typeface="Arial" charset="0"/>
              </a:rPr>
              <a:t>Metodyka badań:</a:t>
            </a:r>
          </a:p>
        </p:txBody>
      </p:sp>
      <p:sp>
        <p:nvSpPr>
          <p:cNvPr id="2116" name="Prostokąt 110"/>
          <p:cNvSpPr>
            <a:spLocks noChangeArrowheads="1"/>
          </p:cNvSpPr>
          <p:nvPr/>
        </p:nvSpPr>
        <p:spPr bwMode="auto">
          <a:xfrm>
            <a:off x="311150" y="10237788"/>
            <a:ext cx="214407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>
                <a:latin typeface="Arial" charset="0"/>
              </a:rPr>
              <a:t>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28,.</a:t>
            </a:r>
          </a:p>
        </p:txBody>
      </p:sp>
      <p:sp>
        <p:nvSpPr>
          <p:cNvPr id="2117" name="Prostokąt 111"/>
          <p:cNvSpPr>
            <a:spLocks noChangeArrowheads="1"/>
          </p:cNvSpPr>
          <p:nvPr/>
        </p:nvSpPr>
        <p:spPr bwMode="auto">
          <a:xfrm>
            <a:off x="844550" y="12098338"/>
            <a:ext cx="20885150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 b="1">
                <a:latin typeface="Arial" charset="0"/>
              </a:rPr>
              <a:t>Style text: Arial font size 28</a:t>
            </a:r>
            <a:r>
              <a:rPr lang="en-US" sz="2800">
                <a:latin typeface="Arial" charset="0"/>
              </a:rPr>
              <a:t>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28.</a:t>
            </a:r>
          </a:p>
        </p:txBody>
      </p:sp>
      <p:sp>
        <p:nvSpPr>
          <p:cNvPr id="2118" name="Prostokąt 113"/>
          <p:cNvSpPr>
            <a:spLocks noChangeArrowheads="1"/>
          </p:cNvSpPr>
          <p:nvPr/>
        </p:nvSpPr>
        <p:spPr bwMode="auto">
          <a:xfrm>
            <a:off x="833438" y="14330363"/>
            <a:ext cx="2089626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 b="1">
                <a:latin typeface="Arial" charset="0"/>
              </a:rPr>
              <a:t>Style text: Arial font size 28</a:t>
            </a:r>
            <a:r>
              <a:rPr lang="en-US" sz="2800">
                <a:latin typeface="Arial" charset="0"/>
              </a:rPr>
              <a:t>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28.</a:t>
            </a:r>
          </a:p>
        </p:txBody>
      </p:sp>
      <p:sp>
        <p:nvSpPr>
          <p:cNvPr id="121" name="Elipsa 120"/>
          <p:cNvSpPr/>
          <p:nvPr/>
        </p:nvSpPr>
        <p:spPr>
          <a:xfrm>
            <a:off x="277813" y="12923838"/>
            <a:ext cx="576262" cy="554037"/>
          </a:xfrm>
          <a:prstGeom prst="ellipse">
            <a:avLst/>
          </a:prstGeom>
          <a:noFill/>
          <a:ln w="41275">
            <a:solidFill>
              <a:srgbClr val="D900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20" name="Prostokąt 121"/>
          <p:cNvSpPr>
            <a:spLocks noChangeArrowheads="1"/>
          </p:cNvSpPr>
          <p:nvPr/>
        </p:nvSpPr>
        <p:spPr bwMode="auto">
          <a:xfrm>
            <a:off x="369888" y="12923838"/>
            <a:ext cx="4127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pl-PL" sz="3200">
                <a:latin typeface="Arial" charset="0"/>
              </a:rPr>
              <a:t>1</a:t>
            </a:r>
          </a:p>
        </p:txBody>
      </p:sp>
      <p:sp>
        <p:nvSpPr>
          <p:cNvPr id="123" name="Elipsa 122"/>
          <p:cNvSpPr/>
          <p:nvPr/>
        </p:nvSpPr>
        <p:spPr>
          <a:xfrm>
            <a:off x="274638" y="14909800"/>
            <a:ext cx="576262" cy="554038"/>
          </a:xfrm>
          <a:prstGeom prst="ellipse">
            <a:avLst/>
          </a:prstGeom>
          <a:noFill/>
          <a:ln w="41275">
            <a:solidFill>
              <a:srgbClr val="D900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22" name="Prostokąt 123"/>
          <p:cNvSpPr>
            <a:spLocks noChangeArrowheads="1"/>
          </p:cNvSpPr>
          <p:nvPr/>
        </p:nvSpPr>
        <p:spPr bwMode="auto">
          <a:xfrm>
            <a:off x="368300" y="14909800"/>
            <a:ext cx="4127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pl-PL" sz="3200">
                <a:latin typeface="Arial" charset="0"/>
              </a:rPr>
              <a:t>2</a:t>
            </a:r>
          </a:p>
        </p:txBody>
      </p:sp>
      <p:sp>
        <p:nvSpPr>
          <p:cNvPr id="125" name="Elipsa 124"/>
          <p:cNvSpPr/>
          <p:nvPr/>
        </p:nvSpPr>
        <p:spPr>
          <a:xfrm>
            <a:off x="285750" y="16421100"/>
            <a:ext cx="576263" cy="552450"/>
          </a:xfrm>
          <a:prstGeom prst="ellipse">
            <a:avLst/>
          </a:prstGeom>
          <a:noFill/>
          <a:ln w="41275">
            <a:solidFill>
              <a:srgbClr val="D900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24" name="Prostokąt 125"/>
          <p:cNvSpPr>
            <a:spLocks noChangeArrowheads="1"/>
          </p:cNvSpPr>
          <p:nvPr/>
        </p:nvSpPr>
        <p:spPr bwMode="auto">
          <a:xfrm>
            <a:off x="379413" y="16421100"/>
            <a:ext cx="4111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pl-PL" sz="3200">
                <a:latin typeface="Arial" charset="0"/>
              </a:rPr>
              <a:t>3</a:t>
            </a:r>
          </a:p>
        </p:txBody>
      </p:sp>
      <p:sp>
        <p:nvSpPr>
          <p:cNvPr id="2125" name="Prostokąt 128"/>
          <p:cNvSpPr>
            <a:spLocks noChangeArrowheads="1"/>
          </p:cNvSpPr>
          <p:nvPr/>
        </p:nvSpPr>
        <p:spPr bwMode="auto">
          <a:xfrm>
            <a:off x="9486900" y="19488150"/>
            <a:ext cx="155194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 b="1">
                <a:latin typeface="Arial" charset="0"/>
              </a:rPr>
              <a:t>Style text: Arial font size 28, </a:t>
            </a:r>
            <a:r>
              <a:rPr lang="en-US" sz="2800">
                <a:latin typeface="Arial" charset="0"/>
              </a:rPr>
              <a:t>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28. </a:t>
            </a:r>
          </a:p>
        </p:txBody>
      </p:sp>
      <p:sp>
        <p:nvSpPr>
          <p:cNvPr id="2126" name="Prostokąt 130"/>
          <p:cNvSpPr>
            <a:spLocks noChangeArrowheads="1"/>
          </p:cNvSpPr>
          <p:nvPr/>
        </p:nvSpPr>
        <p:spPr bwMode="auto">
          <a:xfrm>
            <a:off x="215900" y="24266525"/>
            <a:ext cx="193706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Style text: Arial font size 28, Style text: Arial font size 28, Style text: Arial font size 28, Style text: Arial font size 28, Style text: Arial font size 28, Style text: Arial font size 28, Style text: Arial font size 28, Style text: Arial font size 28,.</a:t>
            </a:r>
            <a:endParaRPr lang="en-US" sz="2800"/>
          </a:p>
        </p:txBody>
      </p:sp>
      <p:sp>
        <p:nvSpPr>
          <p:cNvPr id="2127" name="Prostokąt 137"/>
          <p:cNvSpPr>
            <a:spLocks noChangeArrowheads="1"/>
          </p:cNvSpPr>
          <p:nvPr/>
        </p:nvSpPr>
        <p:spPr bwMode="auto">
          <a:xfrm>
            <a:off x="9321800" y="25255538"/>
            <a:ext cx="8154988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>
                <a:latin typeface="Arial" charset="0"/>
              </a:rPr>
              <a:t>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28.</a:t>
            </a:r>
            <a:endParaRPr lang="en-US" sz="2800"/>
          </a:p>
        </p:txBody>
      </p:sp>
      <p:sp>
        <p:nvSpPr>
          <p:cNvPr id="2128" name="Prostokąt 138"/>
          <p:cNvSpPr>
            <a:spLocks noChangeArrowheads="1"/>
          </p:cNvSpPr>
          <p:nvPr/>
        </p:nvSpPr>
        <p:spPr bwMode="auto">
          <a:xfrm>
            <a:off x="7993063" y="29073475"/>
            <a:ext cx="167513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2800">
                <a:latin typeface="Arial" charset="0"/>
              </a:rPr>
              <a:t>Style text: Arial font size 28 Style text: Arial font size 28 Style text: Arial font size 28 Style text: Arial font size 28 Style text: Arial font size 28,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2800">
                <a:latin typeface="Arial" charset="0"/>
              </a:rPr>
              <a:t>Style text: Arial font size 28 Style text: Arial font size 28 Style text: Arial font size 28,</a:t>
            </a:r>
          </a:p>
        </p:txBody>
      </p:sp>
      <p:sp>
        <p:nvSpPr>
          <p:cNvPr id="2129" name="Prostokąt 30"/>
          <p:cNvSpPr>
            <a:spLocks noChangeArrowheads="1"/>
          </p:cNvSpPr>
          <p:nvPr/>
        </p:nvSpPr>
        <p:spPr bwMode="auto">
          <a:xfrm>
            <a:off x="7986713" y="30375225"/>
            <a:ext cx="97282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2800">
                <a:latin typeface="Arial" charset="0"/>
              </a:rPr>
              <a:t>Style text: Arial font size 28 Style text: Arial font size 28 Style text: Arial font size 28 Style text: Arial font size 28 Style text: Arial font size 28,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2800">
                <a:latin typeface="Arial" charset="0"/>
              </a:rPr>
              <a:t>Style text: Arial font size 28 Style text: Arial font size 28 Style text: Arial font size 28 Style text: Arial font size 28 Style text: Arial font size 28,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2800">
                <a:latin typeface="Arial" charset="0"/>
              </a:rPr>
              <a:t>Style text: Arial font size 28.</a:t>
            </a:r>
          </a:p>
        </p:txBody>
      </p:sp>
      <p:sp>
        <p:nvSpPr>
          <p:cNvPr id="2130" name="Prostokąt 139"/>
          <p:cNvSpPr>
            <a:spLocks noChangeArrowheads="1"/>
          </p:cNvSpPr>
          <p:nvPr/>
        </p:nvSpPr>
        <p:spPr bwMode="auto">
          <a:xfrm>
            <a:off x="-20638" y="34810700"/>
            <a:ext cx="96853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pl-PL" sz="200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pl-PL" sz="2000">
                <a:solidFill>
                  <a:schemeClr val="bg1"/>
                </a:solidFill>
                <a:latin typeface="Arial" charset="0"/>
              </a:rPr>
              <a:t>UNIVERSITY LOGO</a:t>
            </a:r>
            <a:endParaRPr lang="pl-PL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31" name="Prostokąt 140"/>
          <p:cNvSpPr>
            <a:spLocks noChangeArrowheads="1"/>
          </p:cNvSpPr>
          <p:nvPr/>
        </p:nvSpPr>
        <p:spPr bwMode="auto">
          <a:xfrm>
            <a:off x="10288588" y="34810700"/>
            <a:ext cx="4329112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pl-PL" sz="200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pl-PL" sz="2000">
                <a:solidFill>
                  <a:schemeClr val="bg1"/>
                </a:solidFill>
                <a:latin typeface="Arial" charset="0"/>
              </a:rPr>
              <a:t>FACULTY LOGO</a:t>
            </a:r>
          </a:p>
          <a:p>
            <a:pPr algn="ctr"/>
            <a:endParaRPr lang="pl-PL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4" name="Prostokąt 143"/>
          <p:cNvSpPr/>
          <p:nvPr/>
        </p:nvSpPr>
        <p:spPr>
          <a:xfrm>
            <a:off x="-71438" y="9283700"/>
            <a:ext cx="25315863" cy="769938"/>
          </a:xfrm>
          <a:prstGeom prst="rect">
            <a:avLst/>
          </a:prstGeom>
          <a:solidFill>
            <a:srgbClr val="5F8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33" name="Prostokąt 145"/>
          <p:cNvSpPr>
            <a:spLocks noChangeArrowheads="1"/>
          </p:cNvSpPr>
          <p:nvPr/>
        </p:nvSpPr>
        <p:spPr bwMode="auto">
          <a:xfrm>
            <a:off x="863600" y="16202025"/>
            <a:ext cx="208962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 b="1">
                <a:latin typeface="Arial" charset="0"/>
              </a:rPr>
              <a:t>Style text: Arial font size 28</a:t>
            </a:r>
            <a:r>
              <a:rPr lang="en-US" sz="2800">
                <a:latin typeface="Arial" charset="0"/>
              </a:rPr>
              <a:t>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28.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19026188" y="4672013"/>
            <a:ext cx="5864225" cy="461168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35" name="pole tekstowe 16"/>
          <p:cNvSpPr txBox="1">
            <a:spLocks noChangeArrowheads="1"/>
          </p:cNvSpPr>
          <p:nvPr/>
        </p:nvSpPr>
        <p:spPr bwMode="auto">
          <a:xfrm>
            <a:off x="19397663" y="5546725"/>
            <a:ext cx="5040312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6000"/>
              <a:t>Exemplary arrangement of the figure</a:t>
            </a:r>
            <a:endParaRPr lang="pl-PL" sz="6000"/>
          </a:p>
        </p:txBody>
      </p:sp>
      <p:sp>
        <p:nvSpPr>
          <p:cNvPr id="147" name="Prostokąt 146"/>
          <p:cNvSpPr/>
          <p:nvPr/>
        </p:nvSpPr>
        <p:spPr>
          <a:xfrm>
            <a:off x="21759863" y="10239375"/>
            <a:ext cx="3192462" cy="777875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37" name="pole tekstowe 147"/>
          <p:cNvSpPr txBox="1">
            <a:spLocks noChangeArrowheads="1"/>
          </p:cNvSpPr>
          <p:nvPr/>
        </p:nvSpPr>
        <p:spPr bwMode="auto">
          <a:xfrm>
            <a:off x="21958300" y="13477875"/>
            <a:ext cx="2744788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/>
              <a:t>Exemplary arrangement of the figure</a:t>
            </a:r>
            <a:endParaRPr lang="pl-PL" sz="3200"/>
          </a:p>
        </p:txBody>
      </p:sp>
      <p:sp>
        <p:nvSpPr>
          <p:cNvPr id="150" name="Prostokąt 149"/>
          <p:cNvSpPr/>
          <p:nvPr/>
        </p:nvSpPr>
        <p:spPr>
          <a:xfrm>
            <a:off x="-69850" y="18295938"/>
            <a:ext cx="25338088" cy="769937"/>
          </a:xfrm>
          <a:prstGeom prst="rect">
            <a:avLst/>
          </a:prstGeom>
          <a:solidFill>
            <a:srgbClr val="5F8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39" name="Prostokąt 150"/>
          <p:cNvSpPr>
            <a:spLocks noChangeArrowheads="1"/>
          </p:cNvSpPr>
          <p:nvPr/>
        </p:nvSpPr>
        <p:spPr bwMode="auto">
          <a:xfrm>
            <a:off x="15116175" y="18303875"/>
            <a:ext cx="10152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Arial" charset="0"/>
              </a:rPr>
              <a:t>Chapter name (Arial, size: 40)</a:t>
            </a:r>
          </a:p>
        </p:txBody>
      </p:sp>
      <p:sp>
        <p:nvSpPr>
          <p:cNvPr id="152" name="Prostokąt 151"/>
          <p:cNvSpPr/>
          <p:nvPr/>
        </p:nvSpPr>
        <p:spPr>
          <a:xfrm>
            <a:off x="317500" y="19396075"/>
            <a:ext cx="9099550" cy="487045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41" name="pole tekstowe 152"/>
          <p:cNvSpPr txBox="1">
            <a:spLocks noChangeArrowheads="1"/>
          </p:cNvSpPr>
          <p:nvPr/>
        </p:nvSpPr>
        <p:spPr bwMode="auto">
          <a:xfrm>
            <a:off x="781050" y="20505738"/>
            <a:ext cx="782161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6000"/>
              <a:t>Exemplary arrangement of the figure</a:t>
            </a:r>
            <a:endParaRPr lang="pl-PL" sz="6000"/>
          </a:p>
        </p:txBody>
      </p:sp>
      <p:sp>
        <p:nvSpPr>
          <p:cNvPr id="2142" name="Prostokąt 17"/>
          <p:cNvSpPr>
            <a:spLocks noChangeArrowheads="1"/>
          </p:cNvSpPr>
          <p:nvPr/>
        </p:nvSpPr>
        <p:spPr bwMode="auto">
          <a:xfrm>
            <a:off x="9456738" y="22596475"/>
            <a:ext cx="15433675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Style text: Arial font size 28, Style text: Arial font size 28, Style text: Arial font size 28, Style text: Arial font size 28, Style text: Arial font size 28, Style text: Arial font size 28, Style text: Arial font size 28, Style text: Arial font size 28, Style text: Arial font size 28,.</a:t>
            </a:r>
            <a:endParaRPr lang="en-US" sz="2800"/>
          </a:p>
        </p:txBody>
      </p:sp>
      <p:sp>
        <p:nvSpPr>
          <p:cNvPr id="154" name="Prostokąt 153"/>
          <p:cNvSpPr/>
          <p:nvPr/>
        </p:nvSpPr>
        <p:spPr>
          <a:xfrm>
            <a:off x="349250" y="25255538"/>
            <a:ext cx="8972550" cy="26130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44" name="pole tekstowe 154"/>
          <p:cNvSpPr txBox="1">
            <a:spLocks noChangeArrowheads="1"/>
          </p:cNvSpPr>
          <p:nvPr/>
        </p:nvSpPr>
        <p:spPr bwMode="auto">
          <a:xfrm>
            <a:off x="931863" y="25592088"/>
            <a:ext cx="78232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6000"/>
              <a:t>Exemplary arrangement of the figure</a:t>
            </a:r>
            <a:endParaRPr lang="pl-PL" sz="6000"/>
          </a:p>
        </p:txBody>
      </p:sp>
      <p:sp>
        <p:nvSpPr>
          <p:cNvPr id="157" name="Prostokąt 15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450534" y="23897036"/>
            <a:ext cx="3521284" cy="1324017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>
            <a:solidFill>
              <a:srgbClr val="5F8B4E"/>
            </a:solidFill>
          </a:ln>
        </p:spPr>
        <p:txBody>
          <a:bodyPr/>
          <a:lstStyle/>
          <a:p>
            <a:pPr>
              <a:defRPr/>
            </a:pPr>
            <a:r>
              <a:rPr lang="pl-PL">
                <a:noFill/>
              </a:rPr>
              <a:t> </a:t>
            </a:r>
          </a:p>
        </p:txBody>
      </p:sp>
      <p:graphicFrame>
        <p:nvGraphicFramePr>
          <p:cNvPr id="158" name="Tabela 157"/>
          <p:cNvGraphicFramePr>
            <a:graphicFrameLocks noGrp="1"/>
          </p:cNvGraphicFramePr>
          <p:nvPr/>
        </p:nvGraphicFramePr>
        <p:xfrm>
          <a:off x="18035588" y="30459363"/>
          <a:ext cx="6804025" cy="1841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3137"/>
                <a:gridCol w="1530296"/>
                <a:gridCol w="1530296"/>
                <a:gridCol w="1530296"/>
              </a:tblGrid>
              <a:tr h="432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>
                    <a:solidFill>
                      <a:srgbClr val="5F8B4E"/>
                    </a:solidFill>
                  </a:tcPr>
                </a:tc>
              </a:tr>
              <a:tr h="432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800" baseline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</a:tr>
              <a:tr h="326533">
                <a:tc>
                  <a:txBody>
                    <a:bodyPr/>
                    <a:lstStyle/>
                    <a:p>
                      <a:pPr marL="0" marR="0" indent="0" algn="ctr" defTabSz="34965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</a:tr>
              <a:tr h="315496">
                <a:tc>
                  <a:txBody>
                    <a:bodyPr/>
                    <a:lstStyle/>
                    <a:p>
                      <a:pPr marL="0" marR="0" indent="0" algn="ctr" defTabSz="34965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</a:tr>
              <a:tr h="335299">
                <a:tc>
                  <a:txBody>
                    <a:bodyPr/>
                    <a:lstStyle/>
                    <a:p>
                      <a:pPr marL="0" marR="0" indent="0" algn="ctr" defTabSz="34965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ctr"/>
                </a:tc>
              </a:tr>
            </a:tbl>
          </a:graphicData>
        </a:graphic>
      </p:graphicFrame>
      <p:sp>
        <p:nvSpPr>
          <p:cNvPr id="159" name="Prostokąt 158"/>
          <p:cNvSpPr/>
          <p:nvPr/>
        </p:nvSpPr>
        <p:spPr>
          <a:xfrm>
            <a:off x="17508538" y="25328563"/>
            <a:ext cx="7413625" cy="26130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79" name="pole tekstowe 159"/>
          <p:cNvSpPr txBox="1">
            <a:spLocks noChangeArrowheads="1"/>
          </p:cNvSpPr>
          <p:nvPr/>
        </p:nvSpPr>
        <p:spPr bwMode="auto">
          <a:xfrm>
            <a:off x="17732375" y="25777825"/>
            <a:ext cx="6964363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/>
              <a:t>Exemplary arrangement of the figure</a:t>
            </a:r>
            <a:endParaRPr lang="pl-PL" sz="5400"/>
          </a:p>
        </p:txBody>
      </p:sp>
      <p:sp>
        <p:nvSpPr>
          <p:cNvPr id="161" name="Prostokąt 160"/>
          <p:cNvSpPr/>
          <p:nvPr/>
        </p:nvSpPr>
        <p:spPr>
          <a:xfrm>
            <a:off x="-95250" y="28236863"/>
            <a:ext cx="25298400" cy="769937"/>
          </a:xfrm>
          <a:prstGeom prst="rect">
            <a:avLst/>
          </a:prstGeom>
          <a:solidFill>
            <a:srgbClr val="5F8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97580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81" name="Prostokąt 161"/>
          <p:cNvSpPr>
            <a:spLocks noChangeArrowheads="1"/>
          </p:cNvSpPr>
          <p:nvPr/>
        </p:nvSpPr>
        <p:spPr bwMode="auto">
          <a:xfrm>
            <a:off x="-95250" y="28243213"/>
            <a:ext cx="10153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l-PL" sz="4000" b="1">
                <a:latin typeface="Arial" charset="0"/>
              </a:rPr>
              <a:t>Chapter name (Arial, size: 40)</a:t>
            </a:r>
          </a:p>
        </p:txBody>
      </p:sp>
      <p:sp>
        <p:nvSpPr>
          <p:cNvPr id="2182" name="Prostokąt 48"/>
          <p:cNvSpPr>
            <a:spLocks noChangeArrowheads="1"/>
          </p:cNvSpPr>
          <p:nvPr/>
        </p:nvSpPr>
        <p:spPr bwMode="auto">
          <a:xfrm>
            <a:off x="52388" y="9315450"/>
            <a:ext cx="126015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Arial" charset="0"/>
              </a:rPr>
              <a:t>Chapter name (Arial, size: 40)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</TotalTime>
  <Words>1287</Words>
  <Application>Microsoft Office PowerPoint</Application>
  <PresentationFormat>Niestandardowy</PresentationFormat>
  <Paragraphs>98</Paragraphs>
  <Slides>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Prezentacja programu PowerPoint</vt:lpstr>
    </vt:vector>
  </TitlesOfParts>
  <Company>MBoX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Adas</dc:creator>
  <cp:lastModifiedBy>user</cp:lastModifiedBy>
  <cp:revision>107</cp:revision>
  <dcterms:created xsi:type="dcterms:W3CDTF">2016-09-29T20:00:25Z</dcterms:created>
  <dcterms:modified xsi:type="dcterms:W3CDTF">2026-03-11T19:42:55Z</dcterms:modified>
</cp:coreProperties>
</file>